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83c28e518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83c28e518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83c28e518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83c28e518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83c28e518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83c28e518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83c28e51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83c28e51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83c28e51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83c28e51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854d3658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854d3658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youtube.com/watch?v=qZl03QoWJBU" TargetMode="Externa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Fit Right &amp; Crypto Tracker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Ahmed, Edgar, Rameez, Zakee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Fit Right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501750" y="18825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Current Issues </a:t>
            </a:r>
            <a:endParaRPr sz="1700"/>
          </a:p>
          <a:p>
            <a:pPr indent="-32385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People working out incorrectly </a:t>
            </a:r>
            <a:endParaRPr sz="1500"/>
          </a:p>
          <a:p>
            <a:pPr indent="-3365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Fix </a:t>
            </a:r>
            <a:endParaRPr sz="1700"/>
          </a:p>
          <a:p>
            <a:pPr indent="-32385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Track posture </a:t>
            </a:r>
            <a:endParaRPr sz="1500"/>
          </a:p>
          <a:p>
            <a:pPr indent="-33655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Technology we are developing </a:t>
            </a:r>
            <a:endParaRPr sz="1700"/>
          </a:p>
          <a:p>
            <a:pPr indent="-323850" lvl="1" marL="13716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Application that tracks people working out</a:t>
            </a:r>
            <a:endParaRPr sz="1500"/>
          </a:p>
          <a:p>
            <a:pPr indent="-323850" lvl="1" marL="13716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Analysis posture</a:t>
            </a:r>
            <a:endParaRPr sz="1500"/>
          </a:p>
          <a:p>
            <a:pPr indent="-323850" lvl="1" marL="13716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Real time results </a:t>
            </a:r>
            <a:endParaRPr sz="1500"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6200" y="529450"/>
            <a:ext cx="3307624" cy="1859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4650" y="2726700"/>
            <a:ext cx="2623502" cy="175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Goals</a:t>
            </a:r>
            <a:endParaRPr/>
          </a:p>
        </p:txBody>
      </p:sp>
      <p:sp>
        <p:nvSpPr>
          <p:cNvPr id="143" name="Google Shape;143;p15"/>
          <p:cNvSpPr txBox="1"/>
          <p:nvPr>
            <p:ph idx="1" type="body"/>
          </p:nvPr>
        </p:nvSpPr>
        <p:spPr>
          <a:xfrm>
            <a:off x="660450" y="17238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UI must be easy to use and good to look at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Fast reconnection to server in event of connection loss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Speed over security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Persistent data/Recovering data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Logged into account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44" name="Google Shape;14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8700" y="2679950"/>
            <a:ext cx="3433824" cy="1931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Subsystems</a:t>
            </a:r>
            <a:endParaRPr/>
          </a:p>
        </p:txBody>
      </p:sp>
      <p:sp>
        <p:nvSpPr>
          <p:cNvPr id="150" name="Google Shape;150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Camera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Tracker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Database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Workout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Logger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Analyzer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Machine Learning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User Interface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/>
          <p:nvPr>
            <p:ph type="title"/>
          </p:nvPr>
        </p:nvSpPr>
        <p:spPr>
          <a:xfrm>
            <a:off x="819150" y="2801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Diagram</a:t>
            </a:r>
            <a:endParaRPr/>
          </a:p>
        </p:txBody>
      </p:sp>
      <p:pic>
        <p:nvPicPr>
          <p:cNvPr id="156" name="Google Shape;15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006025"/>
            <a:ext cx="7505700" cy="360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Cryptocurrency Tracker</a:t>
            </a:r>
            <a:endParaRPr/>
          </a:p>
        </p:txBody>
      </p:sp>
      <p:sp>
        <p:nvSpPr>
          <p:cNvPr id="162" name="Google Shape;162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All major cryptocurrencies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Daily quick info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High, low, volume, bid, ask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Daily, monthly, all time graphs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7 </a:t>
            </a:r>
            <a:r>
              <a:rPr lang="en" sz="1700"/>
              <a:t>major currencies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Relevant News Articles</a:t>
            </a:r>
            <a:endParaRPr sz="1700"/>
          </a:p>
        </p:txBody>
      </p:sp>
      <p:pic>
        <p:nvPicPr>
          <p:cNvPr id="163" name="Google Shape;16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5300" y="560525"/>
            <a:ext cx="2202624" cy="1156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1825" y="1823963"/>
            <a:ext cx="949558" cy="1495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8075" y="3538475"/>
            <a:ext cx="2277075" cy="121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171" name="Google Shape;171;p19" title="CS 440 Group 12 Fall 2018 Cryptocurrency Track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4500" y="299976"/>
            <a:ext cx="5836850" cy="437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